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124" d="100"/>
          <a:sy n="124" d="100"/>
        </p:scale>
        <p:origin x="-7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9886E2-6015-4BAB-9F5F-6D49B52610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C85EFF8-C41E-4119-893D-E31D583E35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BAA342D-56B1-43BB-A7F1-0F57D6022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C4D0E-7AAF-461B-AC9A-FA9177BE3FC9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6DF232C-D85F-407D-ABDF-EAF02D86C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1B09605-44AD-40C3-A381-97A9901C4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716BE-D9D0-4446-BD20-F8E40FF7F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868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2FCBEE-92AB-45A2-863D-7425C804E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ABC196F-88AE-477E-9BD6-95076D77E9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4D1958C-1265-4814-9F61-BC399083E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C4D0E-7AAF-461B-AC9A-FA9177BE3FC9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354C606-CE55-4C58-9064-75D48CCC8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83F0D69-F7D0-470A-AF09-80FCDBFBF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716BE-D9D0-4446-BD20-F8E40FF7F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098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6538B95A-3ADF-49FC-8392-C37D50650D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07F62B7-3D6F-438A-A4B4-499FC602C8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8DF12A8-2B18-4240-A684-D70988FF4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C4D0E-7AAF-461B-AC9A-FA9177BE3FC9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D4AA23C-AF43-4285-8948-81AFF4262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6056B05-EB98-4B2C-B81A-F74630EA8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716BE-D9D0-4446-BD20-F8E40FF7F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003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8C3EEC-ABE6-4B88-957B-262B7BF08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EF6462B-ADB6-4F4E-BBA2-277140A07A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546A37B-6BE6-4817-B6A4-C17D01640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C4D0E-7AAF-461B-AC9A-FA9177BE3FC9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2339C67-E047-4541-BC7E-4109CC8B6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71D0C85-410E-41D9-9134-88466111F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716BE-D9D0-4446-BD20-F8E40FF7F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7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73539C-BEA1-4F0D-B868-163580494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11284F4-E95A-4578-BCF2-A499CBDF5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4B08F6A-5580-4F1D-8D78-334B0AC95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C4D0E-7AAF-461B-AC9A-FA9177BE3FC9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56AB7DE-ABA1-44E2-B787-A7FD92226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5F26192-38D9-4888-BEB5-4EB39CD6A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716BE-D9D0-4446-BD20-F8E40FF7F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81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BA633D-1221-4E90-95B0-CD0D0B4A3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3A6D422-3613-45CC-A419-A569A12F5F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1EFB2B3-52C5-4AA2-AB33-397292AC56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A4EEA41-075D-4B10-AC38-BEDC216DE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C4D0E-7AAF-461B-AC9A-FA9177BE3FC9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72AC9CD-DF92-4ABB-9031-65EB71321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1F60A44-9035-4E25-9F80-66CEA32D4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716BE-D9D0-4446-BD20-F8E40FF7F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594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BE97D8-4ED4-43F8-8032-1910F5DD6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009C2B3-810D-4591-AFD3-3F94BE2573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53E8D6C-A550-4CEE-963B-692F536EBD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F8B07C50-5899-4345-92BE-BBDA24C25C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684B3F89-F642-4A20-88DC-23398487CD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BCF6EE3-DDD7-470F-92C5-DF54837E6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C4D0E-7AAF-461B-AC9A-FA9177BE3FC9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C233E833-12D3-4C32-8510-D22419A7E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BA44A540-6C6A-4BA4-BED9-65F6DF0D4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716BE-D9D0-4446-BD20-F8E40FF7F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16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6F6DCC-1847-4DDD-9498-68CDA9E61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36F3927-2729-41C0-8876-C476100F6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C4D0E-7AAF-461B-AC9A-FA9177BE3FC9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C9099B7-5DA7-465F-87E7-BBA729EDD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4DE77F7D-2493-4B4C-9777-D24BA0A3D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716BE-D9D0-4446-BD20-F8E40FF7F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84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25D81A79-212A-4417-BE56-DA2EE4DA7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C4D0E-7AAF-461B-AC9A-FA9177BE3FC9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2EEEBF2-BB4A-43AE-910F-EB52CD04B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5CA9596-DDE3-4C8C-A94E-6E4C660C2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716BE-D9D0-4446-BD20-F8E40FF7F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180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027285-5B0A-4CC0-9D17-1916B66E3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755B058-9F0D-4827-8F1D-2C1E0F5B16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D465434-D1F1-4B35-840E-B305F5C6F3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7D40AB7-4F23-4769-A65E-197044023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C4D0E-7AAF-461B-AC9A-FA9177BE3FC9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F28BFD1-80EB-4933-8FA1-CB865A5F6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7E330B8-E841-43A2-8B5F-4BE269295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716BE-D9D0-4446-BD20-F8E40FF7F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90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E53BE5E-35CE-426B-80AA-79190C746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4D56F003-8577-4661-BD91-2C71C9718C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A6E99D2-BDF7-4783-A011-C1CD55D2F1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D78E27B-C7F8-4CDD-B99A-6C13BA3F2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C4D0E-7AAF-461B-AC9A-FA9177BE3FC9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ACE4095-179C-41FB-B7BD-949B788D3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A9F3F2F-8E2C-4D19-9D1F-DAB7C98C5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716BE-D9D0-4446-BD20-F8E40FF7F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279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5A7B0B12-22A2-49F6-A555-5C0848E5A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36E9882-2C26-4750-8E1D-E01D7EDD83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F75462E-6624-4699-BDE4-86F962F4FD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C4D0E-7AAF-461B-AC9A-FA9177BE3FC9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A49BC37-1C93-42E5-BA68-48BB04BD4B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65703DC-8E47-4691-AF33-F8C932E32B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716BE-D9D0-4446-BD20-F8E40FF7F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443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01B5BB96-A320-452A-AD58-6B6CCB197FCB}"/>
              </a:ext>
            </a:extLst>
          </p:cNvPr>
          <p:cNvSpPr txBox="1"/>
          <p:nvPr/>
        </p:nvSpPr>
        <p:spPr>
          <a:xfrm>
            <a:off x="3705666" y="0"/>
            <a:ext cx="45294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CONAIR HAIR STYLING PRODUCTS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58981757-D291-4673-9085-A8DA671571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5395928" y="1028709"/>
            <a:ext cx="1918856" cy="76991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61596A3A-52E9-4176-B8F5-66640BF364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8582" y="467213"/>
            <a:ext cx="1144198" cy="172346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1D03392C-EEC7-4A3D-80A3-D23085D840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 flipV="1">
            <a:off x="5270897" y="4181461"/>
            <a:ext cx="2309761" cy="51593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C1DEBE7C-C4CB-4FDE-8709-F55454CDE9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400000">
            <a:off x="681240" y="4025879"/>
            <a:ext cx="1771372" cy="8271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BBB139E4-849F-4AE2-A10A-014F773A2BA3}"/>
              </a:ext>
            </a:extLst>
          </p:cNvPr>
          <p:cNvSpPr/>
          <p:nvPr/>
        </p:nvSpPr>
        <p:spPr>
          <a:xfrm>
            <a:off x="561903" y="2565332"/>
            <a:ext cx="370175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1000" b="1" dirty="0">
                <a:solidFill>
                  <a:srgbClr val="26282A"/>
                </a:solidFill>
                <a:latin typeface="Helvetica Neue"/>
                <a:ea typeface="Calibri" panose="020F0502020204030204" pitchFamily="34" charset="0"/>
                <a:cs typeface="Calibri" panose="020F0502020204030204" pitchFamily="34" charset="0"/>
              </a:rPr>
              <a:t>Even Cut Lithium Ion Rotary Hair Clipper w/ Trimmer</a:t>
            </a:r>
            <a:br>
              <a:rPr lang="en-US" sz="1000" b="1" dirty="0">
                <a:solidFill>
                  <a:srgbClr val="26282A"/>
                </a:solidFill>
                <a:latin typeface="Helvetica Neue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000" b="1" dirty="0">
                <a:solidFill>
                  <a:srgbClr val="26282A"/>
                </a:solidFill>
                <a:latin typeface="Helvetica Neue"/>
                <a:ea typeface="Calibri" panose="020F0502020204030204" pitchFamily="34" charset="0"/>
                <a:cs typeface="Calibri" panose="020F0502020204030204" pitchFamily="34" charset="0"/>
              </a:rPr>
              <a:t>with Dual Voltage</a:t>
            </a:r>
            <a:br>
              <a:rPr lang="en-US" sz="1000" b="1" dirty="0">
                <a:solidFill>
                  <a:srgbClr val="26282A"/>
                </a:solidFill>
                <a:latin typeface="Helvetica Neue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000" b="1" dirty="0">
                <a:solidFill>
                  <a:srgbClr val="26282A"/>
                </a:solidFill>
                <a:latin typeface="Helvetica Neue"/>
                <a:ea typeface="Calibri" panose="020F0502020204030204" pitchFamily="34" charset="0"/>
                <a:cs typeface="Calibri" panose="020F0502020204030204" pitchFamily="34" charset="0"/>
              </a:rPr>
              <a:t>Model MCT7565RL1C-CTXC   </a:t>
            </a:r>
            <a:br>
              <a:rPr lang="en-US" sz="1000" b="1" dirty="0">
                <a:solidFill>
                  <a:srgbClr val="26282A"/>
                </a:solidFill>
                <a:latin typeface="Helvetica Neue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000" b="1" dirty="0">
                <a:solidFill>
                  <a:srgbClr val="26282A"/>
                </a:solidFill>
                <a:latin typeface="Helvetica Neue"/>
                <a:ea typeface="Calibri" panose="020F0502020204030204" pitchFamily="34" charset="0"/>
                <a:cs typeface="Calibri" panose="020F0502020204030204" pitchFamily="34" charset="0"/>
              </a:rPr>
              <a:t>UPC: 68459140494    qty: 12,900 pcs</a:t>
            </a:r>
            <a:endParaRPr lang="en-US" sz="1000" b="1" dirty="0">
              <a:solidFill>
                <a:srgbClr val="FF0000"/>
              </a:solidFill>
              <a:latin typeface="Helvetica Neue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1200"/>
              </a:spcAft>
            </a:pPr>
            <a:r>
              <a:rPr lang="en-US" sz="1000" b="1" dirty="0">
                <a:solidFill>
                  <a:srgbClr val="26282A"/>
                </a:solidFill>
                <a:latin typeface="Helvetica Neue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2E3486AF-A4B2-4ECD-A70A-5F6C37DACD47}"/>
              </a:ext>
            </a:extLst>
          </p:cNvPr>
          <p:cNvSpPr/>
          <p:nvPr/>
        </p:nvSpPr>
        <p:spPr>
          <a:xfrm>
            <a:off x="8724490" y="5868581"/>
            <a:ext cx="346751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1000" b="1" dirty="0">
                <a:solidFill>
                  <a:srgbClr val="26282A"/>
                </a:solidFill>
                <a:latin typeface="Helvetica Neue"/>
                <a:ea typeface="Calibri" panose="020F0502020204030204" pitchFamily="34" charset="0"/>
                <a:cs typeface="Calibri" panose="020F0502020204030204" pitchFamily="34" charset="0"/>
              </a:rPr>
              <a:t>Lithium Ion Multi Head Trimmer Dual Voltage</a:t>
            </a:r>
            <a:br>
              <a:rPr lang="en-US" sz="1000" b="1" dirty="0">
                <a:solidFill>
                  <a:srgbClr val="26282A"/>
                </a:solidFill>
                <a:latin typeface="Helvetica Neue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000" b="1" dirty="0">
                <a:solidFill>
                  <a:srgbClr val="26282A"/>
                </a:solidFill>
                <a:latin typeface="Helvetica Neue"/>
                <a:ea typeface="Calibri" panose="020F0502020204030204" pitchFamily="34" charset="0"/>
                <a:cs typeface="Calibri" panose="020F0502020204030204" pitchFamily="34" charset="0"/>
              </a:rPr>
              <a:t>Model GMT74215DMC</a:t>
            </a:r>
            <a:br>
              <a:rPr lang="en-US" sz="1000" b="1" dirty="0">
                <a:solidFill>
                  <a:srgbClr val="26282A"/>
                </a:solidFill>
                <a:latin typeface="Helvetica Neue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000" b="1" dirty="0">
                <a:solidFill>
                  <a:srgbClr val="26282A"/>
                </a:solidFill>
                <a:latin typeface="Helvetica Neue"/>
                <a:ea typeface="Calibri" panose="020F0502020204030204" pitchFamily="34" charset="0"/>
                <a:cs typeface="Calibri" panose="020F0502020204030204" pitchFamily="34" charset="0"/>
              </a:rPr>
              <a:t>UPC: 68459119162    qty: 3,499 pcs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D4DF9FD0-ABAC-4CCE-9822-A04E051C7CFE}"/>
              </a:ext>
            </a:extLst>
          </p:cNvPr>
          <p:cNvSpPr/>
          <p:nvPr/>
        </p:nvSpPr>
        <p:spPr>
          <a:xfrm>
            <a:off x="561903" y="5986092"/>
            <a:ext cx="250887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1000" b="1" dirty="0">
                <a:solidFill>
                  <a:srgbClr val="26282A"/>
                </a:solidFill>
                <a:latin typeface="Helvetica Neue"/>
                <a:ea typeface="Calibri" panose="020F0502020204030204" pitchFamily="34" charset="0"/>
                <a:cs typeface="Calibri" panose="020F0502020204030204" pitchFamily="34" charset="0"/>
              </a:rPr>
              <a:t>Infinity Premier 5-in-1MultiStyler Model CB6005DMC </a:t>
            </a:r>
            <a:br>
              <a:rPr lang="en-US" sz="1000" b="1" dirty="0">
                <a:solidFill>
                  <a:srgbClr val="26282A"/>
                </a:solidFill>
                <a:latin typeface="Helvetica Neue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000" b="1" dirty="0">
                <a:solidFill>
                  <a:srgbClr val="26282A"/>
                </a:solidFill>
                <a:latin typeface="Helvetica Neue"/>
                <a:ea typeface="Calibri" panose="020F0502020204030204" pitchFamily="34" charset="0"/>
                <a:cs typeface="Calibri" panose="020F0502020204030204" pitchFamily="34" charset="0"/>
              </a:rPr>
              <a:t>UPC: 68459138330    qty: 1,687 pcs</a:t>
            </a:r>
            <a:endParaRPr lang="en-US" sz="10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20630379-944A-45B2-903F-AD585764875D}"/>
              </a:ext>
            </a:extLst>
          </p:cNvPr>
          <p:cNvSpPr/>
          <p:nvPr/>
        </p:nvSpPr>
        <p:spPr>
          <a:xfrm>
            <a:off x="8896350" y="2448728"/>
            <a:ext cx="329565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1000" b="1" dirty="0">
                <a:solidFill>
                  <a:srgbClr val="26282A"/>
                </a:solidFill>
                <a:latin typeface="Helvetica Neue"/>
                <a:ea typeface="Calibri" panose="020F0502020204030204" pitchFamily="34" charset="0"/>
                <a:cs typeface="Calibri" panose="020F0502020204030204" pitchFamily="34" charset="0"/>
              </a:rPr>
              <a:t>Infinity Premier 3/4" Dual Voltage Straightener Model CS2255DMC   </a:t>
            </a:r>
            <a:br>
              <a:rPr lang="en-US" sz="1000" b="1" dirty="0">
                <a:solidFill>
                  <a:srgbClr val="26282A"/>
                </a:solidFill>
                <a:latin typeface="Helvetica Neue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000" b="1" dirty="0">
                <a:solidFill>
                  <a:srgbClr val="26282A"/>
                </a:solidFill>
                <a:latin typeface="Helvetica Neue"/>
                <a:ea typeface="Calibri" panose="020F0502020204030204" pitchFamily="34" charset="0"/>
                <a:cs typeface="Calibri" panose="020F0502020204030204" pitchFamily="34" charset="0"/>
              </a:rPr>
              <a:t>UPC: 68459139443    qty: 1,527 pcs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5986A3FA-EFDC-4F5F-8114-80EDDFDA34CA}"/>
              </a:ext>
            </a:extLst>
          </p:cNvPr>
          <p:cNvSpPr/>
          <p:nvPr/>
        </p:nvSpPr>
        <p:spPr>
          <a:xfrm>
            <a:off x="5509847" y="2497430"/>
            <a:ext cx="32956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>
                <a:solidFill>
                  <a:srgbClr val="26282A"/>
                </a:solidFill>
                <a:latin typeface="Helvetica Neue"/>
                <a:ea typeface="Calibri" panose="020F0502020204030204" pitchFamily="34" charset="0"/>
                <a:cs typeface="Calibri" panose="020F0502020204030204" pitchFamily="34" charset="0"/>
              </a:rPr>
              <a:t>Boutique 1" Jade Curling Wand</a:t>
            </a:r>
          </a:p>
          <a:p>
            <a:r>
              <a:rPr lang="en-US" sz="1000" b="1" dirty="0">
                <a:solidFill>
                  <a:srgbClr val="26282A"/>
                </a:solidFill>
                <a:latin typeface="Helvetica Neue"/>
                <a:ea typeface="Calibri" panose="020F0502020204030204" pitchFamily="34" charset="0"/>
                <a:cs typeface="Calibri" panose="020F0502020204030204" pitchFamily="34" charset="0"/>
              </a:rPr>
              <a:t>Model CD21615DMC</a:t>
            </a:r>
          </a:p>
          <a:p>
            <a:r>
              <a:rPr lang="en-US" sz="1000" b="1" dirty="0">
                <a:solidFill>
                  <a:srgbClr val="26282A"/>
                </a:solidFill>
                <a:latin typeface="Helvetica Neue"/>
                <a:ea typeface="Calibri" panose="020F0502020204030204" pitchFamily="34" charset="0"/>
                <a:cs typeface="Calibri" panose="020F0502020204030204" pitchFamily="34" charset="0"/>
              </a:rPr>
              <a:t>UPC: 68459139160    qty: 1,436 pcs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D0FE7D2D-770A-4479-B288-9C99515304E5}"/>
              </a:ext>
            </a:extLst>
          </p:cNvPr>
          <p:cNvSpPr/>
          <p:nvPr/>
        </p:nvSpPr>
        <p:spPr>
          <a:xfrm>
            <a:off x="5317414" y="5953604"/>
            <a:ext cx="273266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1000" b="1" dirty="0">
                <a:solidFill>
                  <a:srgbClr val="26282A"/>
                </a:solidFill>
                <a:latin typeface="Helvetica Neue"/>
                <a:ea typeface="Calibri" panose="020F0502020204030204" pitchFamily="34" charset="0"/>
                <a:cs typeface="Calibri" panose="020F0502020204030204" pitchFamily="34" charset="0"/>
              </a:rPr>
              <a:t>Infinity Premier 1 1/4 Steam Curling Wand</a:t>
            </a:r>
            <a:br>
              <a:rPr lang="en-US" sz="1000" b="1" dirty="0">
                <a:solidFill>
                  <a:srgbClr val="26282A"/>
                </a:solidFill>
                <a:latin typeface="Helvetica Neue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000" b="1" dirty="0">
                <a:solidFill>
                  <a:srgbClr val="26282A"/>
                </a:solidFill>
                <a:latin typeface="Helvetica Neue"/>
                <a:ea typeface="Calibri" panose="020F0502020204030204" pitchFamily="34" charset="0"/>
                <a:cs typeface="Calibri" panose="020F0502020204030204" pitchFamily="34" charset="0"/>
              </a:rPr>
              <a:t>Model CD1245DMC</a:t>
            </a:r>
            <a:br>
              <a:rPr lang="en-US" sz="1000" b="1" dirty="0">
                <a:solidFill>
                  <a:srgbClr val="26282A"/>
                </a:solidFill>
                <a:latin typeface="Helvetica Neue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000" b="1" dirty="0">
                <a:solidFill>
                  <a:srgbClr val="26282A"/>
                </a:solidFill>
                <a:latin typeface="Helvetica Neue"/>
                <a:ea typeface="Calibri" panose="020F0502020204030204" pitchFamily="34" charset="0"/>
                <a:cs typeface="Calibri" panose="020F0502020204030204" pitchFamily="34" charset="0"/>
              </a:rPr>
              <a:t>UPC: 68459158147     qty: 3571 pcs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B9FE2E21-7519-4947-A734-B506E53A4FB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05497" y="3365346"/>
            <a:ext cx="2212476" cy="213264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0683A7C0-F3D1-44DC-AEDA-C81E824A12F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605166" y="512142"/>
            <a:ext cx="3001821" cy="1775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868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53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office</cp:lastModifiedBy>
  <cp:revision>19</cp:revision>
  <cp:lastPrinted>2019-07-15T16:34:48Z</cp:lastPrinted>
  <dcterms:created xsi:type="dcterms:W3CDTF">2019-07-12T16:40:27Z</dcterms:created>
  <dcterms:modified xsi:type="dcterms:W3CDTF">2019-07-18T10:23:29Z</dcterms:modified>
</cp:coreProperties>
</file>